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Brick Sans" charset="1" panose="00000000000000000000"/>
      <p:regular r:id="rId13"/>
    </p:embeddedFont>
    <p:embeddedFont>
      <p:font typeface="Press Start 2P" charset="1" panose="00000500000000000000"/>
      <p:regular r:id="rId14"/>
    </p:embeddedFont>
    <p:embeddedFont>
      <p:font typeface="Tomorrow Bold" charset="1" panose="00000000000000000000"/>
      <p:regular r:id="rId15"/>
    </p:embeddedFont>
    <p:embeddedFont>
      <p:font typeface="Poppins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8229600" cy="14630400"/>
          </a:xfrm>
          <a:custGeom>
            <a:avLst/>
            <a:gdLst/>
            <a:ahLst/>
            <a:cxnLst/>
            <a:rect r="r" b="b" t="t" l="l"/>
            <a:pathLst>
              <a:path h="14630400" w="8229600">
                <a:moveTo>
                  <a:pt x="0" y="0"/>
                </a:moveTo>
                <a:lnTo>
                  <a:pt x="8229600" y="0"/>
                </a:lnTo>
                <a:lnTo>
                  <a:pt x="8229600" y="14630400"/>
                </a:lnTo>
                <a:lnTo>
                  <a:pt x="0" y="14630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73" t="-16910" r="-8992" b="-725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8229600" cy="5638173"/>
          </a:xfrm>
          <a:custGeom>
            <a:avLst/>
            <a:gdLst/>
            <a:ahLst/>
            <a:cxnLst/>
            <a:rect r="r" b="b" t="t" l="l"/>
            <a:pathLst>
              <a:path h="5638173" w="8229600">
                <a:moveTo>
                  <a:pt x="0" y="0"/>
                </a:moveTo>
                <a:lnTo>
                  <a:pt x="8229600" y="0"/>
                </a:lnTo>
                <a:lnTo>
                  <a:pt x="8229600" y="5638173"/>
                </a:lnTo>
                <a:lnTo>
                  <a:pt x="0" y="5638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492" t="-11111" r="-50492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01974" y="270195"/>
            <a:ext cx="7825652" cy="921711"/>
            <a:chOff x="0" y="0"/>
            <a:chExt cx="10434203" cy="122894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402045" y="77092"/>
              <a:ext cx="1781136" cy="1074764"/>
            </a:xfrm>
            <a:custGeom>
              <a:avLst/>
              <a:gdLst/>
              <a:ahLst/>
              <a:cxnLst/>
              <a:rect r="r" b="b" t="t" l="l"/>
              <a:pathLst>
                <a:path h="1074764" w="1781136">
                  <a:moveTo>
                    <a:pt x="0" y="0"/>
                  </a:moveTo>
                  <a:lnTo>
                    <a:pt x="1781136" y="0"/>
                  </a:lnTo>
                  <a:lnTo>
                    <a:pt x="1781136" y="1074764"/>
                  </a:lnTo>
                  <a:lnTo>
                    <a:pt x="0" y="107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6042" t="-58634" r="-16336" b="-60747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9132913" y="168505"/>
              <a:ext cx="1301290" cy="983351"/>
            </a:xfrm>
            <a:custGeom>
              <a:avLst/>
              <a:gdLst/>
              <a:ahLst/>
              <a:cxnLst/>
              <a:rect r="r" b="b" t="t" l="l"/>
              <a:pathLst>
                <a:path h="983351" w="1301290">
                  <a:moveTo>
                    <a:pt x="0" y="0"/>
                  </a:moveTo>
                  <a:lnTo>
                    <a:pt x="1301290" y="0"/>
                  </a:lnTo>
                  <a:lnTo>
                    <a:pt x="1301290" y="983351"/>
                  </a:lnTo>
                  <a:lnTo>
                    <a:pt x="0" y="9833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9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35813" cy="1228948"/>
            </a:xfrm>
            <a:custGeom>
              <a:avLst/>
              <a:gdLst/>
              <a:ahLst/>
              <a:cxnLst/>
              <a:rect r="r" b="b" t="t" l="l"/>
              <a:pathLst>
                <a:path h="1228948" w="1335813">
                  <a:moveTo>
                    <a:pt x="0" y="0"/>
                  </a:moveTo>
                  <a:lnTo>
                    <a:pt x="1335813" y="0"/>
                  </a:lnTo>
                  <a:lnTo>
                    <a:pt x="1335813" y="1228948"/>
                  </a:lnTo>
                  <a:lnTo>
                    <a:pt x="0" y="1228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746081" y="2092107"/>
            <a:ext cx="9025439" cy="6102785"/>
            <a:chOff x="0" y="0"/>
            <a:chExt cx="12033918" cy="813704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1279553"/>
              <a:ext cx="12033918" cy="685749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673"/>
                </a:lnSpc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Problem Statement No. : </a:t>
              </a:r>
            </a:p>
            <a:p>
              <a:pPr algn="l">
                <a:lnSpc>
                  <a:spcPts val="8344"/>
                </a:lnSpc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Team Name :</a:t>
              </a:r>
            </a:p>
            <a:p>
              <a:pPr algn="l">
                <a:lnSpc>
                  <a:spcPts val="4673"/>
                </a:lnSpc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Team Members :</a:t>
              </a:r>
            </a:p>
            <a:p>
              <a:pPr algn="l">
                <a:lnSpc>
                  <a:spcPts val="4673"/>
                </a:lnSpc>
              </a:pPr>
            </a:p>
            <a:p>
              <a:pPr algn="l" marL="720649" indent="-360324" lvl="1">
                <a:lnSpc>
                  <a:spcPts val="4673"/>
                </a:lnSpc>
                <a:buAutoNum type="arabicPeriod" startAt="1"/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  </a:t>
              </a:r>
            </a:p>
            <a:p>
              <a:pPr algn="l" marL="720649" indent="-360324" lvl="1">
                <a:lnSpc>
                  <a:spcPts val="4673"/>
                </a:lnSpc>
                <a:buAutoNum type="arabicPeriod" startAt="1"/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  </a:t>
              </a:r>
            </a:p>
            <a:p>
              <a:pPr algn="l" marL="720649" indent="-360324" lvl="1">
                <a:lnSpc>
                  <a:spcPts val="4673"/>
                </a:lnSpc>
                <a:buAutoNum type="arabicPeriod" startAt="1"/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 </a:t>
              </a:r>
            </a:p>
            <a:p>
              <a:pPr algn="l" marL="720649" indent="-360324" lvl="1">
                <a:lnSpc>
                  <a:spcPts val="4673"/>
                </a:lnSpc>
                <a:buAutoNum type="arabicPeriod" startAt="1"/>
              </a:pPr>
              <a:r>
                <a:rPr lang="en-US" sz="3337">
                  <a:solidFill>
                    <a:srgbClr val="000104"/>
                  </a:solidFill>
                  <a:latin typeface="Brick Sans"/>
                  <a:ea typeface="Brick Sans"/>
                  <a:cs typeface="Brick Sans"/>
                  <a:sym typeface="Brick Sans"/>
                </a:rPr>
                <a:t>  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06391" y="-104775"/>
              <a:ext cx="11421136" cy="10682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7"/>
                </a:lnSpc>
                <a:spcBef>
                  <a:spcPct val="0"/>
                </a:spcBef>
              </a:pPr>
              <a:r>
                <a:rPr lang="en-US" sz="4798" spc="71">
                  <a:solidFill>
                    <a:srgbClr val="000104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TITLE PAGE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0" y="3158109"/>
            <a:ext cx="8229600" cy="7128891"/>
          </a:xfrm>
          <a:custGeom>
            <a:avLst/>
            <a:gdLst/>
            <a:ahLst/>
            <a:cxnLst/>
            <a:rect r="r" b="b" t="t" l="l"/>
            <a:pathLst>
              <a:path h="7128891" w="8229600">
                <a:moveTo>
                  <a:pt x="0" y="0"/>
                </a:moveTo>
                <a:lnTo>
                  <a:pt x="8229600" y="0"/>
                </a:lnTo>
                <a:lnTo>
                  <a:pt x="8229600" y="7128891"/>
                </a:lnTo>
                <a:lnTo>
                  <a:pt x="0" y="71288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436551" y="2436995"/>
            <a:ext cx="3356499" cy="3356499"/>
          </a:xfrm>
          <a:custGeom>
            <a:avLst/>
            <a:gdLst/>
            <a:ahLst/>
            <a:cxnLst/>
            <a:rect r="r" b="b" t="t" l="l"/>
            <a:pathLst>
              <a:path h="3356499" w="3356499">
                <a:moveTo>
                  <a:pt x="0" y="0"/>
                </a:moveTo>
                <a:lnTo>
                  <a:pt x="3356498" y="0"/>
                </a:lnTo>
                <a:lnTo>
                  <a:pt x="3356498" y="3356499"/>
                </a:lnTo>
                <a:lnTo>
                  <a:pt x="0" y="335649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20571" y="5387151"/>
            <a:ext cx="6988458" cy="919391"/>
          </a:xfrm>
          <a:custGeom>
            <a:avLst/>
            <a:gdLst/>
            <a:ahLst/>
            <a:cxnLst/>
            <a:rect r="r" b="b" t="t" l="l"/>
            <a:pathLst>
              <a:path h="919391" w="6988458">
                <a:moveTo>
                  <a:pt x="0" y="0"/>
                </a:moveTo>
                <a:lnTo>
                  <a:pt x="6988458" y="0"/>
                </a:lnTo>
                <a:lnTo>
                  <a:pt x="6988458" y="919391"/>
                </a:lnTo>
                <a:lnTo>
                  <a:pt x="0" y="9193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0171" t="-302513" r="-40475" b="-306364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753798" y="4386931"/>
            <a:ext cx="1710843" cy="1225846"/>
          </a:xfrm>
          <a:custGeom>
            <a:avLst/>
            <a:gdLst/>
            <a:ahLst/>
            <a:cxnLst/>
            <a:rect r="r" b="b" t="t" l="l"/>
            <a:pathLst>
              <a:path h="1225846" w="1710843">
                <a:moveTo>
                  <a:pt x="0" y="0"/>
                </a:moveTo>
                <a:lnTo>
                  <a:pt x="1710843" y="0"/>
                </a:lnTo>
                <a:lnTo>
                  <a:pt x="1710843" y="1225846"/>
                </a:lnTo>
                <a:lnTo>
                  <a:pt x="0" y="12258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79281" r="0" b="-77388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271611" y="7810105"/>
            <a:ext cx="3016389" cy="2453455"/>
          </a:xfrm>
          <a:custGeom>
            <a:avLst/>
            <a:gdLst/>
            <a:ahLst/>
            <a:cxnLst/>
            <a:rect r="r" b="b" t="t" l="l"/>
            <a:pathLst>
              <a:path h="2453455" w="3016389">
                <a:moveTo>
                  <a:pt x="0" y="0"/>
                </a:moveTo>
                <a:lnTo>
                  <a:pt x="3016389" y="0"/>
                </a:lnTo>
                <a:lnTo>
                  <a:pt x="3016389" y="2453455"/>
                </a:lnTo>
                <a:lnTo>
                  <a:pt x="0" y="24534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14634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229600" y="0"/>
            <a:ext cx="10058400" cy="1631252"/>
          </a:xfrm>
          <a:custGeom>
            <a:avLst/>
            <a:gdLst/>
            <a:ahLst/>
            <a:cxnLst/>
            <a:rect r="r" b="b" t="t" l="l"/>
            <a:pathLst>
              <a:path h="1631252" w="10058400">
                <a:moveTo>
                  <a:pt x="0" y="0"/>
                </a:moveTo>
                <a:lnTo>
                  <a:pt x="10058400" y="0"/>
                </a:lnTo>
                <a:lnTo>
                  <a:pt x="10058400" y="1631252"/>
                </a:lnTo>
                <a:lnTo>
                  <a:pt x="0" y="1631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</a:blip>
            <a:stretch>
              <a:fillRect l="0" t="-31844" r="0" b="-7369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32724" y="6230274"/>
            <a:ext cx="6964151" cy="701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9"/>
              </a:lnSpc>
            </a:pPr>
            <a:r>
              <a:rPr lang="en-US" sz="3871">
                <a:solidFill>
                  <a:srgbClr val="FFFFFF"/>
                </a:solidFill>
                <a:latin typeface="Brick Sans"/>
                <a:ea typeface="Brick Sans"/>
                <a:cs typeface="Brick Sans"/>
                <a:sym typeface="Brick Sans"/>
              </a:rPr>
              <a:t>2025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29600" y="473177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39670"/>
            <a:ext cx="1623060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PROBLEM STATEMENT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10544" y="2613025"/>
            <a:ext cx="13666912" cy="494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Clearly define the problem or challenge you are targeting.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Explain why and how this issue is significant and needs to be solved, according to you project idea.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Provide any supporting facts, data, examples, or scenarios to highlight the problem's impact.</a:t>
            </a:r>
          </a:p>
          <a:p>
            <a:pPr algn="l">
              <a:lnSpc>
                <a:spcPts val="55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236764" y="526883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19777" y="390580"/>
            <a:ext cx="1093661" cy="826451"/>
          </a:xfrm>
          <a:custGeom>
            <a:avLst/>
            <a:gdLst/>
            <a:ahLst/>
            <a:cxnLst/>
            <a:rect r="r" b="b" t="t" l="l"/>
            <a:pathLst>
              <a:path h="826451" w="1093661">
                <a:moveTo>
                  <a:pt x="0" y="0"/>
                </a:moveTo>
                <a:lnTo>
                  <a:pt x="1093661" y="0"/>
                </a:lnTo>
                <a:lnTo>
                  <a:pt x="1093661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896" y="395461"/>
            <a:ext cx="845790" cy="778590"/>
          </a:xfrm>
          <a:custGeom>
            <a:avLst/>
            <a:gdLst/>
            <a:ahLst/>
            <a:cxnLst/>
            <a:rect r="r" b="b" t="t" l="l"/>
            <a:pathLst>
              <a:path h="778590" w="845790">
                <a:moveTo>
                  <a:pt x="0" y="0"/>
                </a:moveTo>
                <a:lnTo>
                  <a:pt x="845791" y="0"/>
                </a:lnTo>
                <a:lnTo>
                  <a:pt x="845791" y="778590"/>
                </a:lnTo>
                <a:lnTo>
                  <a:pt x="0" y="77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84863" y="371530"/>
            <a:ext cx="984128" cy="826451"/>
          </a:xfrm>
          <a:custGeom>
            <a:avLst/>
            <a:gdLst/>
            <a:ahLst/>
            <a:cxnLst/>
            <a:rect r="r" b="b" t="t" l="l"/>
            <a:pathLst>
              <a:path h="826451" w="984128">
                <a:moveTo>
                  <a:pt x="0" y="0"/>
                </a:moveTo>
                <a:lnTo>
                  <a:pt x="984128" y="0"/>
                </a:lnTo>
                <a:lnTo>
                  <a:pt x="984128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539" r="0" b="-95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200" y="8595193"/>
            <a:ext cx="1691807" cy="1691807"/>
          </a:xfrm>
          <a:custGeom>
            <a:avLst/>
            <a:gdLst/>
            <a:ahLst/>
            <a:cxnLst/>
            <a:rect r="r" b="b" t="t" l="l"/>
            <a:pathLst>
              <a:path h="1691807" w="1691807">
                <a:moveTo>
                  <a:pt x="0" y="0"/>
                </a:moveTo>
                <a:lnTo>
                  <a:pt x="1691807" y="0"/>
                </a:lnTo>
                <a:lnTo>
                  <a:pt x="1691807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08015" y="8595193"/>
            <a:ext cx="2079985" cy="1691807"/>
          </a:xfrm>
          <a:custGeom>
            <a:avLst/>
            <a:gdLst/>
            <a:ahLst/>
            <a:cxnLst/>
            <a:rect r="r" b="b" t="t" l="l"/>
            <a:pathLst>
              <a:path h="1691807" w="2079985">
                <a:moveTo>
                  <a:pt x="0" y="0"/>
                </a:moveTo>
                <a:lnTo>
                  <a:pt x="2079985" y="0"/>
                </a:lnTo>
                <a:lnTo>
                  <a:pt x="2079985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4634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39670"/>
            <a:ext cx="1623060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PROPOSED SOLUTION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10544" y="2613025"/>
            <a:ext cx="13666912" cy="494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P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resent your solution and how it addresses the problem.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Provide detailed overview and outline of your ideation.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Highl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ight the innovative aspects of your solution.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Explain how your solution is practical and achievable.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6764" y="526883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19777" y="390580"/>
            <a:ext cx="1093661" cy="826451"/>
          </a:xfrm>
          <a:custGeom>
            <a:avLst/>
            <a:gdLst/>
            <a:ahLst/>
            <a:cxnLst/>
            <a:rect r="r" b="b" t="t" l="l"/>
            <a:pathLst>
              <a:path h="826451" w="1093661">
                <a:moveTo>
                  <a:pt x="0" y="0"/>
                </a:moveTo>
                <a:lnTo>
                  <a:pt x="1093661" y="0"/>
                </a:lnTo>
                <a:lnTo>
                  <a:pt x="1093661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896" y="395461"/>
            <a:ext cx="845790" cy="778590"/>
          </a:xfrm>
          <a:custGeom>
            <a:avLst/>
            <a:gdLst/>
            <a:ahLst/>
            <a:cxnLst/>
            <a:rect r="r" b="b" t="t" l="l"/>
            <a:pathLst>
              <a:path h="778590" w="845790">
                <a:moveTo>
                  <a:pt x="0" y="0"/>
                </a:moveTo>
                <a:lnTo>
                  <a:pt x="845791" y="0"/>
                </a:lnTo>
                <a:lnTo>
                  <a:pt x="845791" y="778590"/>
                </a:lnTo>
                <a:lnTo>
                  <a:pt x="0" y="77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84863" y="371530"/>
            <a:ext cx="984128" cy="826451"/>
          </a:xfrm>
          <a:custGeom>
            <a:avLst/>
            <a:gdLst/>
            <a:ahLst/>
            <a:cxnLst/>
            <a:rect r="r" b="b" t="t" l="l"/>
            <a:pathLst>
              <a:path h="826451" w="984128">
                <a:moveTo>
                  <a:pt x="0" y="0"/>
                </a:moveTo>
                <a:lnTo>
                  <a:pt x="984128" y="0"/>
                </a:lnTo>
                <a:lnTo>
                  <a:pt x="984128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539" r="0" b="-95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200" y="8595193"/>
            <a:ext cx="1691807" cy="1691807"/>
          </a:xfrm>
          <a:custGeom>
            <a:avLst/>
            <a:gdLst/>
            <a:ahLst/>
            <a:cxnLst/>
            <a:rect r="r" b="b" t="t" l="l"/>
            <a:pathLst>
              <a:path h="1691807" w="1691807">
                <a:moveTo>
                  <a:pt x="0" y="0"/>
                </a:moveTo>
                <a:lnTo>
                  <a:pt x="1691807" y="0"/>
                </a:lnTo>
                <a:lnTo>
                  <a:pt x="1691807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08015" y="8595193"/>
            <a:ext cx="2079985" cy="1691807"/>
          </a:xfrm>
          <a:custGeom>
            <a:avLst/>
            <a:gdLst/>
            <a:ahLst/>
            <a:cxnLst/>
            <a:rect r="r" b="b" t="t" l="l"/>
            <a:pathLst>
              <a:path h="1691807" w="2079985">
                <a:moveTo>
                  <a:pt x="0" y="0"/>
                </a:moveTo>
                <a:lnTo>
                  <a:pt x="2079985" y="0"/>
                </a:lnTo>
                <a:lnTo>
                  <a:pt x="2079985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4634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39670"/>
            <a:ext cx="1623060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TECHNICAL AP</a:t>
            </a: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PROACH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10544" y="2613025"/>
            <a:ext cx="13666912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M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ention the technologies, programming languages, frameworks and libraries involved.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Detail t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he methodology and process of implementation of your solution.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Focus on feasibi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lity, viability and robustness of your solution.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6764" y="526883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19777" y="390580"/>
            <a:ext cx="1093661" cy="826451"/>
          </a:xfrm>
          <a:custGeom>
            <a:avLst/>
            <a:gdLst/>
            <a:ahLst/>
            <a:cxnLst/>
            <a:rect r="r" b="b" t="t" l="l"/>
            <a:pathLst>
              <a:path h="826451" w="1093661">
                <a:moveTo>
                  <a:pt x="0" y="0"/>
                </a:moveTo>
                <a:lnTo>
                  <a:pt x="1093661" y="0"/>
                </a:lnTo>
                <a:lnTo>
                  <a:pt x="1093661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896" y="395461"/>
            <a:ext cx="845790" cy="778590"/>
          </a:xfrm>
          <a:custGeom>
            <a:avLst/>
            <a:gdLst/>
            <a:ahLst/>
            <a:cxnLst/>
            <a:rect r="r" b="b" t="t" l="l"/>
            <a:pathLst>
              <a:path h="778590" w="845790">
                <a:moveTo>
                  <a:pt x="0" y="0"/>
                </a:moveTo>
                <a:lnTo>
                  <a:pt x="845791" y="0"/>
                </a:lnTo>
                <a:lnTo>
                  <a:pt x="845791" y="778590"/>
                </a:lnTo>
                <a:lnTo>
                  <a:pt x="0" y="77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84863" y="371530"/>
            <a:ext cx="984128" cy="826451"/>
          </a:xfrm>
          <a:custGeom>
            <a:avLst/>
            <a:gdLst/>
            <a:ahLst/>
            <a:cxnLst/>
            <a:rect r="r" b="b" t="t" l="l"/>
            <a:pathLst>
              <a:path h="826451" w="984128">
                <a:moveTo>
                  <a:pt x="0" y="0"/>
                </a:moveTo>
                <a:lnTo>
                  <a:pt x="984128" y="0"/>
                </a:lnTo>
                <a:lnTo>
                  <a:pt x="984128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539" r="0" b="-95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200" y="8595193"/>
            <a:ext cx="1691807" cy="1691807"/>
          </a:xfrm>
          <a:custGeom>
            <a:avLst/>
            <a:gdLst/>
            <a:ahLst/>
            <a:cxnLst/>
            <a:rect r="r" b="b" t="t" l="l"/>
            <a:pathLst>
              <a:path h="1691807" w="1691807">
                <a:moveTo>
                  <a:pt x="0" y="0"/>
                </a:moveTo>
                <a:lnTo>
                  <a:pt x="1691807" y="0"/>
                </a:lnTo>
                <a:lnTo>
                  <a:pt x="1691807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08015" y="8595193"/>
            <a:ext cx="2079985" cy="1691807"/>
          </a:xfrm>
          <a:custGeom>
            <a:avLst/>
            <a:gdLst/>
            <a:ahLst/>
            <a:cxnLst/>
            <a:rect r="r" b="b" t="t" l="l"/>
            <a:pathLst>
              <a:path h="1691807" w="2079985">
                <a:moveTo>
                  <a:pt x="0" y="0"/>
                </a:moveTo>
                <a:lnTo>
                  <a:pt x="2079985" y="0"/>
                </a:lnTo>
                <a:lnTo>
                  <a:pt x="2079985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4634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39670"/>
            <a:ext cx="1623060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USER WO</a:t>
            </a: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RKFLOW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10544" y="2613025"/>
            <a:ext cx="13666912" cy="565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Cr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eate a step-by-step user journey or workflow diagram.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Identify key actions users will 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take and how t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he system responds.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Focus on ease of use and how your solution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 simp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lifies tasks or solves the problem.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Ensure the flow connects logically with the proposed solution.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6764" y="526883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19777" y="390580"/>
            <a:ext cx="1093661" cy="826451"/>
          </a:xfrm>
          <a:custGeom>
            <a:avLst/>
            <a:gdLst/>
            <a:ahLst/>
            <a:cxnLst/>
            <a:rect r="r" b="b" t="t" l="l"/>
            <a:pathLst>
              <a:path h="826451" w="1093661">
                <a:moveTo>
                  <a:pt x="0" y="0"/>
                </a:moveTo>
                <a:lnTo>
                  <a:pt x="1093661" y="0"/>
                </a:lnTo>
                <a:lnTo>
                  <a:pt x="1093661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896" y="395461"/>
            <a:ext cx="845790" cy="778590"/>
          </a:xfrm>
          <a:custGeom>
            <a:avLst/>
            <a:gdLst/>
            <a:ahLst/>
            <a:cxnLst/>
            <a:rect r="r" b="b" t="t" l="l"/>
            <a:pathLst>
              <a:path h="778590" w="845790">
                <a:moveTo>
                  <a:pt x="0" y="0"/>
                </a:moveTo>
                <a:lnTo>
                  <a:pt x="845791" y="0"/>
                </a:lnTo>
                <a:lnTo>
                  <a:pt x="845791" y="778590"/>
                </a:lnTo>
                <a:lnTo>
                  <a:pt x="0" y="77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84863" y="371530"/>
            <a:ext cx="984128" cy="826451"/>
          </a:xfrm>
          <a:custGeom>
            <a:avLst/>
            <a:gdLst/>
            <a:ahLst/>
            <a:cxnLst/>
            <a:rect r="r" b="b" t="t" l="l"/>
            <a:pathLst>
              <a:path h="826451" w="984128">
                <a:moveTo>
                  <a:pt x="0" y="0"/>
                </a:moveTo>
                <a:lnTo>
                  <a:pt x="984128" y="0"/>
                </a:lnTo>
                <a:lnTo>
                  <a:pt x="984128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539" r="0" b="-95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200" y="8595193"/>
            <a:ext cx="1691807" cy="1691807"/>
          </a:xfrm>
          <a:custGeom>
            <a:avLst/>
            <a:gdLst/>
            <a:ahLst/>
            <a:cxnLst/>
            <a:rect r="r" b="b" t="t" l="l"/>
            <a:pathLst>
              <a:path h="1691807" w="1691807">
                <a:moveTo>
                  <a:pt x="0" y="0"/>
                </a:moveTo>
                <a:lnTo>
                  <a:pt x="1691807" y="0"/>
                </a:lnTo>
                <a:lnTo>
                  <a:pt x="1691807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08015" y="8595193"/>
            <a:ext cx="2079985" cy="1691807"/>
          </a:xfrm>
          <a:custGeom>
            <a:avLst/>
            <a:gdLst/>
            <a:ahLst/>
            <a:cxnLst/>
            <a:rect r="r" b="b" t="t" l="l"/>
            <a:pathLst>
              <a:path h="1691807" w="2079985">
                <a:moveTo>
                  <a:pt x="0" y="0"/>
                </a:moveTo>
                <a:lnTo>
                  <a:pt x="2079985" y="0"/>
                </a:lnTo>
                <a:lnTo>
                  <a:pt x="2079985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4634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39670"/>
            <a:ext cx="1623060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IMPACT AND BENE</a:t>
            </a: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FITS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10544" y="2613025"/>
            <a:ext cx="13666912" cy="424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Expl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ain how your solution impacts the 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target audience. 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List t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he benefits and advantages of your solution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in detail.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Address how your solution promotes scalability and long-term sustainability.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6764" y="526883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19777" y="390580"/>
            <a:ext cx="1093661" cy="826451"/>
          </a:xfrm>
          <a:custGeom>
            <a:avLst/>
            <a:gdLst/>
            <a:ahLst/>
            <a:cxnLst/>
            <a:rect r="r" b="b" t="t" l="l"/>
            <a:pathLst>
              <a:path h="826451" w="1093661">
                <a:moveTo>
                  <a:pt x="0" y="0"/>
                </a:moveTo>
                <a:lnTo>
                  <a:pt x="1093661" y="0"/>
                </a:lnTo>
                <a:lnTo>
                  <a:pt x="1093661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896" y="395461"/>
            <a:ext cx="845790" cy="778590"/>
          </a:xfrm>
          <a:custGeom>
            <a:avLst/>
            <a:gdLst/>
            <a:ahLst/>
            <a:cxnLst/>
            <a:rect r="r" b="b" t="t" l="l"/>
            <a:pathLst>
              <a:path h="778590" w="845790">
                <a:moveTo>
                  <a:pt x="0" y="0"/>
                </a:moveTo>
                <a:lnTo>
                  <a:pt x="845791" y="0"/>
                </a:lnTo>
                <a:lnTo>
                  <a:pt x="845791" y="778590"/>
                </a:lnTo>
                <a:lnTo>
                  <a:pt x="0" y="77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84863" y="371530"/>
            <a:ext cx="984128" cy="826451"/>
          </a:xfrm>
          <a:custGeom>
            <a:avLst/>
            <a:gdLst/>
            <a:ahLst/>
            <a:cxnLst/>
            <a:rect r="r" b="b" t="t" l="l"/>
            <a:pathLst>
              <a:path h="826451" w="984128">
                <a:moveTo>
                  <a:pt x="0" y="0"/>
                </a:moveTo>
                <a:lnTo>
                  <a:pt x="984128" y="0"/>
                </a:lnTo>
                <a:lnTo>
                  <a:pt x="984128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539" r="0" b="-95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200" y="8595193"/>
            <a:ext cx="1691807" cy="1691807"/>
          </a:xfrm>
          <a:custGeom>
            <a:avLst/>
            <a:gdLst/>
            <a:ahLst/>
            <a:cxnLst/>
            <a:rect r="r" b="b" t="t" l="l"/>
            <a:pathLst>
              <a:path h="1691807" w="1691807">
                <a:moveTo>
                  <a:pt x="0" y="0"/>
                </a:moveTo>
                <a:lnTo>
                  <a:pt x="1691807" y="0"/>
                </a:lnTo>
                <a:lnTo>
                  <a:pt x="1691807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08015" y="8595193"/>
            <a:ext cx="2079985" cy="1691807"/>
          </a:xfrm>
          <a:custGeom>
            <a:avLst/>
            <a:gdLst/>
            <a:ahLst/>
            <a:cxnLst/>
            <a:rect r="r" b="b" t="t" l="l"/>
            <a:pathLst>
              <a:path h="1691807" w="2079985">
                <a:moveTo>
                  <a:pt x="0" y="0"/>
                </a:moveTo>
                <a:lnTo>
                  <a:pt x="2079985" y="0"/>
                </a:lnTo>
                <a:lnTo>
                  <a:pt x="2079985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4634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539670"/>
            <a:ext cx="16230600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REFERENCES + EXTRA SHEE</a:t>
            </a:r>
            <a:r>
              <a:rPr lang="en-US" b="true" sz="5000" spc="395">
                <a:solidFill>
                  <a:srgbClr val="000104"/>
                </a:solidFill>
                <a:latin typeface="Tomorrow Bold"/>
                <a:ea typeface="Tomorrow Bold"/>
                <a:cs typeface="Tomorrow Bold"/>
                <a:sym typeface="Tomorrow Bold"/>
              </a:rPr>
              <a:t>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310544" y="2613025"/>
            <a:ext cx="13666912" cy="4946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Use this sp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ace to unleash your creativity to provide any additional information that s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trengthens your idea.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You may utilize t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his ONE extra slide as an expansion of any of the previous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 sl</a:t>
            </a: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ides or dedicate it to some different topic of your choice.</a:t>
            </a:r>
          </a:p>
          <a:p>
            <a:pPr algn="l" marL="863598" indent="-431799" lvl="1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104"/>
                </a:solidFill>
                <a:latin typeface="Poppins"/>
                <a:ea typeface="Poppins"/>
                <a:cs typeface="Poppins"/>
                <a:sym typeface="Poppins"/>
              </a:rPr>
              <a:t>Also add REFERENCES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236764" y="526883"/>
            <a:ext cx="9727340" cy="449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98"/>
              </a:lnSpc>
            </a:pPr>
            <a:r>
              <a:rPr lang="en-US" sz="2570">
                <a:solidFill>
                  <a:srgbClr val="0B0F16"/>
                </a:solidFill>
                <a:latin typeface="Brick Sans"/>
                <a:ea typeface="Brick Sans"/>
                <a:cs typeface="Brick Sans"/>
                <a:sym typeface="Brick Sans"/>
              </a:rPr>
              <a:t>EDUC-A-THON 2.0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19777" y="390580"/>
            <a:ext cx="1093661" cy="826451"/>
          </a:xfrm>
          <a:custGeom>
            <a:avLst/>
            <a:gdLst/>
            <a:ahLst/>
            <a:cxnLst/>
            <a:rect r="r" b="b" t="t" l="l"/>
            <a:pathLst>
              <a:path h="826451" w="1093661">
                <a:moveTo>
                  <a:pt x="0" y="0"/>
                </a:moveTo>
                <a:lnTo>
                  <a:pt x="1093661" y="0"/>
                </a:lnTo>
                <a:lnTo>
                  <a:pt x="1093661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23896" y="395461"/>
            <a:ext cx="845790" cy="778590"/>
          </a:xfrm>
          <a:custGeom>
            <a:avLst/>
            <a:gdLst/>
            <a:ahLst/>
            <a:cxnLst/>
            <a:rect r="r" b="b" t="t" l="l"/>
            <a:pathLst>
              <a:path h="778590" w="845790">
                <a:moveTo>
                  <a:pt x="0" y="0"/>
                </a:moveTo>
                <a:lnTo>
                  <a:pt x="845791" y="0"/>
                </a:lnTo>
                <a:lnTo>
                  <a:pt x="845791" y="778590"/>
                </a:lnTo>
                <a:lnTo>
                  <a:pt x="0" y="778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184863" y="371530"/>
            <a:ext cx="984128" cy="826451"/>
          </a:xfrm>
          <a:custGeom>
            <a:avLst/>
            <a:gdLst/>
            <a:ahLst/>
            <a:cxnLst/>
            <a:rect r="r" b="b" t="t" l="l"/>
            <a:pathLst>
              <a:path h="826451" w="984128">
                <a:moveTo>
                  <a:pt x="0" y="0"/>
                </a:moveTo>
                <a:lnTo>
                  <a:pt x="984128" y="0"/>
                </a:lnTo>
                <a:lnTo>
                  <a:pt x="984128" y="826451"/>
                </a:lnTo>
                <a:lnTo>
                  <a:pt x="0" y="8264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9539" r="0" b="-9539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25200" y="8595193"/>
            <a:ext cx="1691807" cy="1691807"/>
          </a:xfrm>
          <a:custGeom>
            <a:avLst/>
            <a:gdLst/>
            <a:ahLst/>
            <a:cxnLst/>
            <a:rect r="r" b="b" t="t" l="l"/>
            <a:pathLst>
              <a:path h="1691807" w="1691807">
                <a:moveTo>
                  <a:pt x="0" y="0"/>
                </a:moveTo>
                <a:lnTo>
                  <a:pt x="1691807" y="0"/>
                </a:lnTo>
                <a:lnTo>
                  <a:pt x="1691807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208015" y="8595193"/>
            <a:ext cx="2079985" cy="1691807"/>
          </a:xfrm>
          <a:custGeom>
            <a:avLst/>
            <a:gdLst/>
            <a:ahLst/>
            <a:cxnLst/>
            <a:rect r="r" b="b" t="t" l="l"/>
            <a:pathLst>
              <a:path h="1691807" w="2079985">
                <a:moveTo>
                  <a:pt x="0" y="0"/>
                </a:moveTo>
                <a:lnTo>
                  <a:pt x="2079985" y="0"/>
                </a:lnTo>
                <a:lnTo>
                  <a:pt x="2079985" y="1691807"/>
                </a:lnTo>
                <a:lnTo>
                  <a:pt x="0" y="16918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14634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DAG1YS2J4_w</dc:identifier>
  <dcterms:modified xsi:type="dcterms:W3CDTF">2011-08-01T06:04:30Z</dcterms:modified>
  <cp:revision>1</cp:revision>
  <dc:title>Official ppt for Educ-A-Thon 2.0</dc:title>
</cp:coreProperties>
</file>